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BM Plex Mono" panose="020B0509050203000203" pitchFamily="49" charset="77"/>
      <p:regular r:id="rId19"/>
      <p:bold r:id="rId20"/>
      <p:italic r:id="rId21"/>
      <p:boldItalic r:id="rId22"/>
    </p:embeddedFont>
    <p:embeddedFont>
      <p:font typeface="IBM Plex Mono Bold" panose="020B0809050203000203" pitchFamily="49" charset="77"/>
      <p:regular r:id="rId23"/>
      <p:bold r:id="rId24"/>
    </p:embeddedFont>
    <p:embeddedFont>
      <p:font typeface="IBM Plex Mono Italics" panose="020B0509050203000203" pitchFamily="49" charset="77"/>
      <p:regular r:id="rId25"/>
      <p:italic r:id="rId26"/>
    </p:embeddedFont>
    <p:embeddedFont>
      <p:font typeface="League Gothic" pitchFamily="2" charset="77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08" autoAdjust="0"/>
  </p:normalViewPr>
  <p:slideViewPr>
    <p:cSldViewPr>
      <p:cViewPr varScale="1">
        <p:scale>
          <a:sx n="78" d="100"/>
          <a:sy n="78" d="100"/>
        </p:scale>
        <p:origin x="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49" b="76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806013">
            <a:off x="10274432" y="-10321534"/>
            <a:ext cx="13416225" cy="28764152"/>
            <a:chOff x="0" y="0"/>
            <a:chExt cx="2901950" cy="6221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01950" cy="6221730"/>
            </a:xfrm>
            <a:custGeom>
              <a:avLst/>
              <a:gdLst/>
              <a:ahLst/>
              <a:cxnLst/>
              <a:rect l="l" t="t" r="r" b="b"/>
              <a:pathLst>
                <a:path w="2901950" h="6221730">
                  <a:moveTo>
                    <a:pt x="2898140" y="1865630"/>
                  </a:moveTo>
                  <a:cubicBezTo>
                    <a:pt x="2898140" y="2275840"/>
                    <a:pt x="2537460" y="2275840"/>
                    <a:pt x="2537460" y="2684780"/>
                  </a:cubicBezTo>
                  <a:cubicBezTo>
                    <a:pt x="2537460" y="3094990"/>
                    <a:pt x="2898140" y="3094990"/>
                    <a:pt x="2898140" y="3503930"/>
                  </a:cubicBezTo>
                  <a:cubicBezTo>
                    <a:pt x="2898140" y="3914140"/>
                    <a:pt x="2537460" y="3914140"/>
                    <a:pt x="2537460" y="4323080"/>
                  </a:cubicBezTo>
                  <a:cubicBezTo>
                    <a:pt x="2537460" y="4733290"/>
                    <a:pt x="2898140" y="4733290"/>
                    <a:pt x="2898140" y="5143500"/>
                  </a:cubicBezTo>
                  <a:cubicBezTo>
                    <a:pt x="2898140" y="5553710"/>
                    <a:pt x="2543810" y="5553710"/>
                    <a:pt x="2543810" y="5962650"/>
                  </a:cubicBezTo>
                  <a:lnTo>
                    <a:pt x="2543810" y="5962650"/>
                  </a:lnTo>
                  <a:cubicBezTo>
                    <a:pt x="2545080" y="5972810"/>
                    <a:pt x="2546350" y="5984240"/>
                    <a:pt x="2546350" y="5994400"/>
                  </a:cubicBezTo>
                  <a:lnTo>
                    <a:pt x="2546350" y="5994400"/>
                  </a:lnTo>
                  <a:cubicBezTo>
                    <a:pt x="2546350" y="6118860"/>
                    <a:pt x="2444750" y="6220460"/>
                    <a:pt x="2320290" y="6220460"/>
                  </a:cubicBezTo>
                  <a:lnTo>
                    <a:pt x="224790" y="6220460"/>
                  </a:lnTo>
                  <a:cubicBezTo>
                    <a:pt x="101600" y="6221730"/>
                    <a:pt x="0" y="6121400"/>
                    <a:pt x="0" y="5995670"/>
                  </a:cubicBezTo>
                  <a:lnTo>
                    <a:pt x="0" y="5995670"/>
                  </a:lnTo>
                  <a:cubicBezTo>
                    <a:pt x="0" y="5984240"/>
                    <a:pt x="1270" y="5974080"/>
                    <a:pt x="2540" y="5963920"/>
                  </a:cubicBezTo>
                  <a:lnTo>
                    <a:pt x="2540" y="5963920"/>
                  </a:lnTo>
                  <a:cubicBezTo>
                    <a:pt x="2540" y="5553710"/>
                    <a:pt x="360680" y="5553710"/>
                    <a:pt x="360680" y="5144770"/>
                  </a:cubicBezTo>
                  <a:cubicBezTo>
                    <a:pt x="360680" y="4734560"/>
                    <a:pt x="0" y="4734560"/>
                    <a:pt x="0" y="4324350"/>
                  </a:cubicBezTo>
                  <a:cubicBezTo>
                    <a:pt x="0" y="3914140"/>
                    <a:pt x="360680" y="3914140"/>
                    <a:pt x="360680" y="3505200"/>
                  </a:cubicBezTo>
                  <a:cubicBezTo>
                    <a:pt x="360680" y="3094990"/>
                    <a:pt x="0" y="3094990"/>
                    <a:pt x="0" y="2686050"/>
                  </a:cubicBezTo>
                  <a:cubicBezTo>
                    <a:pt x="0" y="2275840"/>
                    <a:pt x="360680" y="2275840"/>
                    <a:pt x="360680" y="1866900"/>
                  </a:cubicBezTo>
                  <a:cubicBezTo>
                    <a:pt x="360680" y="1455420"/>
                    <a:pt x="0" y="1455420"/>
                    <a:pt x="0" y="1045210"/>
                  </a:cubicBezTo>
                  <a:cubicBezTo>
                    <a:pt x="0" y="635000"/>
                    <a:pt x="354330" y="635000"/>
                    <a:pt x="354330" y="226060"/>
                  </a:cubicBezTo>
                  <a:cubicBezTo>
                    <a:pt x="354330" y="101600"/>
                    <a:pt x="455930" y="0"/>
                    <a:pt x="580390" y="0"/>
                  </a:cubicBezTo>
                  <a:lnTo>
                    <a:pt x="2675890" y="0"/>
                  </a:lnTo>
                  <a:cubicBezTo>
                    <a:pt x="2800350" y="0"/>
                    <a:pt x="2901950" y="101600"/>
                    <a:pt x="2901950" y="226060"/>
                  </a:cubicBezTo>
                  <a:cubicBezTo>
                    <a:pt x="2901950" y="636270"/>
                    <a:pt x="2538730" y="636270"/>
                    <a:pt x="2538730" y="1045210"/>
                  </a:cubicBezTo>
                  <a:cubicBezTo>
                    <a:pt x="2537460" y="1455420"/>
                    <a:pt x="2898140" y="1455420"/>
                    <a:pt x="2898140" y="1865630"/>
                  </a:cubicBezTo>
                  <a:close/>
                </a:path>
              </a:pathLst>
            </a:custGeom>
            <a:solidFill>
              <a:srgbClr val="002A62"/>
            </a:solidFill>
          </p:spPr>
        </p:sp>
      </p:grpSp>
      <p:sp>
        <p:nvSpPr>
          <p:cNvPr id="5" name="AutoShape 5"/>
          <p:cNvSpPr/>
          <p:nvPr/>
        </p:nvSpPr>
        <p:spPr>
          <a:xfrm rot="15999">
            <a:off x="11078368" y="7159605"/>
            <a:ext cx="6180831" cy="0"/>
          </a:xfrm>
          <a:prstGeom prst="line">
            <a:avLst/>
          </a:prstGeom>
          <a:ln w="571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65561" y="88683"/>
            <a:ext cx="1635129" cy="1413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098197" y="3106725"/>
            <a:ext cx="6774638" cy="2832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85"/>
              </a:lnSpc>
            </a:pPr>
            <a:r>
              <a:rPr lang="en-US" sz="12908">
                <a:solidFill>
                  <a:srgbClr val="FFFFFF"/>
                </a:solidFill>
                <a:latin typeface="IBM Plex Mono"/>
              </a:rPr>
              <a:t>Travel Bliss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0665" y="6325665"/>
            <a:ext cx="9242170" cy="56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4"/>
              </a:lnSpc>
              <a:spcBef>
                <a:spcPct val="0"/>
              </a:spcBef>
            </a:pPr>
            <a:r>
              <a:rPr lang="en-US" sz="3281" spc="712">
                <a:solidFill>
                  <a:srgbClr val="FF914D"/>
                </a:solidFill>
                <a:latin typeface="League Gothic"/>
              </a:rPr>
              <a:t>TAKE ONLY MEMORIES, LEAVE ONLY FOOTPRINTS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2287" y="8405888"/>
            <a:ext cx="2890549" cy="5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914D"/>
                </a:solidFill>
                <a:latin typeface="IBM Plex Mono"/>
              </a:rPr>
              <a:t>Palak Mattoo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22840" y="8908065"/>
            <a:ext cx="7049996" cy="84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9"/>
              </a:lnSpc>
            </a:pPr>
            <a:r>
              <a:rPr lang="en-US" sz="2421">
                <a:solidFill>
                  <a:srgbClr val="FF914D"/>
                </a:solidFill>
                <a:latin typeface="IBM Plex Mono"/>
              </a:rPr>
              <a:t>INF0 7373 Adv User Experience Research </a:t>
            </a:r>
          </a:p>
          <a:p>
            <a:pPr>
              <a:lnSpc>
                <a:spcPts val="3389"/>
              </a:lnSpc>
            </a:pPr>
            <a:endParaRPr lang="en-US" sz="2421">
              <a:solidFill>
                <a:srgbClr val="FF914D"/>
              </a:solidFill>
              <a:latin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04330" y="3022564"/>
            <a:ext cx="965676" cy="543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25947" y="4989640"/>
            <a:ext cx="722441" cy="6751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54691" y="7219563"/>
            <a:ext cx="593697" cy="6918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92289" y="-114300"/>
            <a:ext cx="5303422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IMPROVEMENTS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4626" y="7380551"/>
            <a:ext cx="12755449" cy="53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BM Plex Mono"/>
              </a:rPr>
              <a:t>Add filters for flights, hotels and car rental screens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4626" y="5133975"/>
            <a:ext cx="5669134" cy="53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BM Plex Mono"/>
              </a:rPr>
              <a:t>Change font of home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4626" y="2955889"/>
            <a:ext cx="8739864" cy="530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IBM Plex Mono"/>
              </a:rPr>
              <a:t>Display airline name on flight screen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5457" y="-114300"/>
            <a:ext cx="8397086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INNOVATION CALLOUTS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37476" y="4373954"/>
            <a:ext cx="3101308" cy="6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IBM Plex Mono"/>
              </a:rPr>
              <a:t>Budget Trip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1050" y="2316554"/>
            <a:ext cx="5074768" cy="6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IBM Plex Mono"/>
              </a:rPr>
              <a:t>Itinerary creation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46790" y="2316554"/>
            <a:ext cx="7048297" cy="6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IBM Plex Mono"/>
              </a:rPr>
              <a:t>One stop for all payments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73851" y="4373954"/>
            <a:ext cx="2537384" cy="62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IBM Plex Mono"/>
              </a:rPr>
              <a:t>Checklist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71313" y="-114300"/>
            <a:ext cx="5745374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KEY 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72940" y="2185636"/>
            <a:ext cx="2011615" cy="74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IBM Plex Mono"/>
              </a:rPr>
              <a:t>Useful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72940" y="5700215"/>
            <a:ext cx="2011615" cy="74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IBM Plex Mono"/>
              </a:rPr>
              <a:t>Usable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1990" y="7551994"/>
            <a:ext cx="3017423" cy="74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IBM Plex Mono"/>
              </a:rPr>
              <a:t>Enjoyable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1862" y="1963884"/>
            <a:ext cx="1019376" cy="9671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53890" y="3942761"/>
            <a:ext cx="4358499" cy="74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IBM Plex Mono"/>
              </a:rPr>
              <a:t>Accessibility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1862" y="3749584"/>
            <a:ext cx="1019376" cy="9671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0912" y="5522698"/>
            <a:ext cx="1019376" cy="9671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0912" y="7244584"/>
            <a:ext cx="1019376" cy="9671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62828" y="2842217"/>
            <a:ext cx="3537650" cy="23584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30247" y="2842217"/>
            <a:ext cx="3544094" cy="23584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b="12041"/>
          <a:stretch>
            <a:fillRect/>
          </a:stretch>
        </p:blipFill>
        <p:spPr>
          <a:xfrm>
            <a:off x="3762828" y="6715932"/>
            <a:ext cx="3537650" cy="20706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30247" y="6715932"/>
            <a:ext cx="3544094" cy="19911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6446" y="33047"/>
            <a:ext cx="17235108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DFD9D7"/>
                </a:solidFill>
                <a:latin typeface="IBM Plex Mono"/>
              </a:rPr>
              <a:t>WHAT PROBLEM TRAVELBLISS TRIED TO SOLVE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51404" y="5286375"/>
            <a:ext cx="3301197" cy="61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FD9D7"/>
                </a:solidFill>
                <a:latin typeface="Open Sans"/>
              </a:rPr>
              <a:t>Affordability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41918" y="5286375"/>
            <a:ext cx="4055008" cy="6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FD9D7"/>
                </a:solidFill>
                <a:latin typeface="Open Sans"/>
              </a:rPr>
              <a:t>Itinerary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51404" y="8918312"/>
            <a:ext cx="3301197" cy="6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FD9D7"/>
                </a:solidFill>
                <a:latin typeface="Open Sans"/>
              </a:rPr>
              <a:t>Booking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15994" y="8918312"/>
            <a:ext cx="3301197" cy="61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DFD9D7"/>
                </a:solidFill>
                <a:latin typeface="Open Sans"/>
              </a:rPr>
              <a:t>Checklist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358397"/>
            <a:ext cx="11533329" cy="62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CCDDDC"/>
                </a:solidFill>
                <a:latin typeface="IBM Plex Mono"/>
              </a:rPr>
              <a:t>Target Customer: Working Professionals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3694" y="1028700"/>
            <a:ext cx="14940613" cy="90145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37662" y="-114300"/>
            <a:ext cx="4419383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CCDDDC"/>
                </a:solidFill>
                <a:latin typeface="IBM Plex Mono"/>
              </a:rPr>
              <a:t>STORYBOARD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33" b="899"/>
          <a:stretch>
            <a:fillRect/>
          </a:stretch>
        </p:blipFill>
        <p:spPr>
          <a:xfrm>
            <a:off x="179738" y="833728"/>
            <a:ext cx="6959356" cy="93210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77906" y="4427230"/>
            <a:ext cx="1100897" cy="14325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18361" y="869653"/>
            <a:ext cx="8370478" cy="92851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58672" y="-114300"/>
            <a:ext cx="3977364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CCDDDC"/>
                </a:solidFill>
                <a:latin typeface="IBM Plex Mono"/>
              </a:rPr>
              <a:t>USER 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446" y="9031612"/>
            <a:ext cx="2560385" cy="40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000000"/>
                </a:solidFill>
                <a:latin typeface="IBM Plex Mono Bold"/>
              </a:rPr>
              <a:t>Current Issues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4512" y="9038525"/>
            <a:ext cx="1463048" cy="40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000000"/>
                </a:solidFill>
                <a:latin typeface="IBM Plex Mono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280" y="1257498"/>
            <a:ext cx="2148953" cy="42479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4712" y="1257498"/>
            <a:ext cx="2111544" cy="42479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70039" y="1257498"/>
            <a:ext cx="2136386" cy="42479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665" t="960" r="2597"/>
          <a:stretch>
            <a:fillRect/>
          </a:stretch>
        </p:blipFill>
        <p:spPr>
          <a:xfrm>
            <a:off x="6815958" y="1257498"/>
            <a:ext cx="2080392" cy="42479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4514" b="1580"/>
          <a:stretch>
            <a:fillRect/>
          </a:stretch>
        </p:blipFill>
        <p:spPr>
          <a:xfrm>
            <a:off x="8896350" y="1300582"/>
            <a:ext cx="2075251" cy="41808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90651" y="1257498"/>
            <a:ext cx="2136386" cy="42479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158471" y="1257498"/>
            <a:ext cx="2148953" cy="42479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4695" t="427" r="536"/>
          <a:stretch>
            <a:fillRect/>
          </a:stretch>
        </p:blipFill>
        <p:spPr>
          <a:xfrm>
            <a:off x="15307424" y="1281532"/>
            <a:ext cx="2080159" cy="42238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89528" y="5505428"/>
            <a:ext cx="2211334" cy="42238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531233" y="5505428"/>
            <a:ext cx="2149000" cy="422389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 l="6094" b="14"/>
          <a:stretch>
            <a:fillRect/>
          </a:stretch>
        </p:blipFill>
        <p:spPr>
          <a:xfrm>
            <a:off x="4715982" y="5495903"/>
            <a:ext cx="2123543" cy="42238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 l="3350" t="127"/>
          <a:stretch>
            <a:fillRect/>
          </a:stretch>
        </p:blipFill>
        <p:spPr>
          <a:xfrm>
            <a:off x="6815958" y="5505428"/>
            <a:ext cx="2103551" cy="42238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919509" y="5505428"/>
            <a:ext cx="2074896" cy="42238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 r="2378" b="847"/>
          <a:stretch>
            <a:fillRect/>
          </a:stretch>
        </p:blipFill>
        <p:spPr>
          <a:xfrm>
            <a:off x="11021991" y="5505428"/>
            <a:ext cx="2153862" cy="41786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188221" y="5481394"/>
            <a:ext cx="2101343" cy="42026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rcRect l="3903" b="1311"/>
          <a:stretch>
            <a:fillRect/>
          </a:stretch>
        </p:blipFill>
        <p:spPr>
          <a:xfrm>
            <a:off x="15307424" y="5505428"/>
            <a:ext cx="2080159" cy="412690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403464" y="-57150"/>
            <a:ext cx="6628940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LO-FI WIREFRAME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43963" y="1862395"/>
            <a:ext cx="2147921" cy="41269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2050"/>
          <a:stretch>
            <a:fillRect/>
          </a:stretch>
        </p:blipFill>
        <p:spPr>
          <a:xfrm>
            <a:off x="3863308" y="1862395"/>
            <a:ext cx="2118680" cy="41269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1988" y="1862395"/>
            <a:ext cx="2112004" cy="41269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074"/>
          <a:stretch>
            <a:fillRect/>
          </a:stretch>
        </p:blipFill>
        <p:spPr>
          <a:xfrm>
            <a:off x="8135939" y="1862395"/>
            <a:ext cx="2079737" cy="41269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58425" y="1862395"/>
            <a:ext cx="2087728" cy="41269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46153" y="1862395"/>
            <a:ext cx="2099234" cy="41269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45387" y="1862395"/>
            <a:ext cx="2063452" cy="41269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03464" y="-57150"/>
            <a:ext cx="6628940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LO-FI WIREFRAME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13728" y="1028700"/>
            <a:ext cx="186408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15915" y="1019175"/>
            <a:ext cx="187420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18697" y="1019175"/>
            <a:ext cx="1872943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12573" y="1019175"/>
            <a:ext cx="188185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27369" y="1019175"/>
            <a:ext cx="188713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b="949"/>
          <a:stretch>
            <a:fillRect/>
          </a:stretch>
        </p:blipFill>
        <p:spPr>
          <a:xfrm>
            <a:off x="381902" y="1028700"/>
            <a:ext cx="190755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845155" y="1009650"/>
            <a:ext cx="1925643" cy="4124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804379" y="1009650"/>
            <a:ext cx="1932039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774854" y="1009650"/>
            <a:ext cx="1945139" cy="40957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67652" y="5414639"/>
            <a:ext cx="1873056" cy="40957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565683" y="5414639"/>
            <a:ext cx="1877744" cy="40957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475337" y="5414639"/>
            <a:ext cx="1881485" cy="40957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394922" y="5414639"/>
            <a:ext cx="1399891" cy="40957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819844" y="5414639"/>
            <a:ext cx="1910478" cy="40957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767995" y="5414639"/>
            <a:ext cx="1876690" cy="40957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673260" y="5414639"/>
            <a:ext cx="1900280" cy="40957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3592590" y="5414639"/>
            <a:ext cx="1937179" cy="40957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rcRect l="3268" t="1446" r="35006" b="12116"/>
          <a:stretch>
            <a:fillRect/>
          </a:stretch>
        </p:blipFill>
        <p:spPr>
          <a:xfrm>
            <a:off x="15574493" y="5414639"/>
            <a:ext cx="1882608" cy="409575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45415" y="-57150"/>
            <a:ext cx="5745036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HI-FI MOCKUPS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0" r="9735" b="2354"/>
          <a:stretch>
            <a:fillRect/>
          </a:stretch>
        </p:blipFill>
        <p:spPr>
          <a:xfrm>
            <a:off x="2067903" y="2345600"/>
            <a:ext cx="1936165" cy="4095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1850" t="6350" r="21884" b="12782"/>
          <a:stretch>
            <a:fillRect/>
          </a:stretch>
        </p:blipFill>
        <p:spPr>
          <a:xfrm>
            <a:off x="4109884" y="2345600"/>
            <a:ext cx="1882302" cy="40957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94" t="4164" r="8084" b="4069"/>
          <a:stretch>
            <a:fillRect/>
          </a:stretch>
        </p:blipFill>
        <p:spPr>
          <a:xfrm>
            <a:off x="6137292" y="2364650"/>
            <a:ext cx="1928169" cy="407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5850" t="6082" r="22357" b="8126"/>
          <a:stretch>
            <a:fillRect/>
          </a:stretch>
        </p:blipFill>
        <p:spPr>
          <a:xfrm>
            <a:off x="8174880" y="2364650"/>
            <a:ext cx="1915033" cy="407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8210" t="4994" r="10878" b="7352"/>
          <a:stretch>
            <a:fillRect/>
          </a:stretch>
        </p:blipFill>
        <p:spPr>
          <a:xfrm>
            <a:off x="10221994" y="2364650"/>
            <a:ext cx="1881554" cy="40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11170" t="7194" r="20622" b="16923"/>
          <a:stretch>
            <a:fillRect/>
          </a:stretch>
        </p:blipFill>
        <p:spPr>
          <a:xfrm>
            <a:off x="12252610" y="2364650"/>
            <a:ext cx="1886473" cy="407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12868" t="12186" r="31328" b="5430"/>
          <a:stretch>
            <a:fillRect/>
          </a:stretch>
        </p:blipFill>
        <p:spPr>
          <a:xfrm>
            <a:off x="14283226" y="2364650"/>
            <a:ext cx="1873483" cy="4076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271482" y="-114300"/>
            <a:ext cx="5745036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HI-FI MOCKUPS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561BF0-DE79-4668-A7E1-5B156EFA2565}"/>
              </a:ext>
            </a:extLst>
          </p:cNvPr>
          <p:cNvSpPr/>
          <p:nvPr/>
        </p:nvSpPr>
        <p:spPr>
          <a:xfrm>
            <a:off x="1923572" y="9486900"/>
            <a:ext cx="956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Prototype link: https://</a:t>
            </a:r>
            <a:r>
              <a:rPr lang="en-US" dirty="0" err="1">
                <a:solidFill>
                  <a:schemeClr val="bg1"/>
                </a:solidFill>
              </a:rPr>
              <a:t>www.figma.com</a:t>
            </a:r>
            <a:r>
              <a:rPr lang="en-US" dirty="0">
                <a:solidFill>
                  <a:schemeClr val="bg1"/>
                </a:solidFill>
              </a:rPr>
              <a:t>/file/jK6U5dIRhv3d7LDqQPRswA/</a:t>
            </a:r>
            <a:r>
              <a:rPr lang="en-US" dirty="0" err="1">
                <a:solidFill>
                  <a:schemeClr val="bg1"/>
                </a:solidFill>
              </a:rPr>
              <a:t>TravelBliss?node-id</a:t>
            </a:r>
            <a:r>
              <a:rPr lang="en-US" dirty="0">
                <a:solidFill>
                  <a:schemeClr val="bg1"/>
                </a:solidFill>
              </a:rPr>
              <a:t>=0%3A1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022034"/>
            <a:ext cx="3144110" cy="29211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03505" y="-114300"/>
            <a:ext cx="9280989" cy="995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IBM Plex Mono"/>
              </a:rPr>
              <a:t>USER TESTING FEEDBACK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18272" y="8545795"/>
            <a:ext cx="1276486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IBM Plex Mono Italics"/>
              </a:rPr>
              <a:t>To make it more visually appealing, there should be less of a gap between the Search flights button and Economy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82119" y="3434991"/>
            <a:ext cx="4080906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IBM Plex Mono Italics"/>
              </a:rPr>
              <a:t>Hasslefree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18272" y="4449803"/>
            <a:ext cx="5518298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IBM Plex Mono Italics"/>
              </a:rPr>
              <a:t>Checklist feature helpful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2119" y="1734551"/>
            <a:ext cx="131466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IBM Plex Mono Italics"/>
              </a:rPr>
              <a:t>Can book everything from one app is very convenient, easy and time-efficient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2119" y="5567628"/>
            <a:ext cx="10659752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IBM Plex Mono Italics"/>
              </a:rPr>
              <a:t>Incorporate filters for booking hotels and flights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2119" y="6638272"/>
            <a:ext cx="1280101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IBM Plex Mono Italics"/>
              </a:rPr>
              <a:t>Consolidated bill was useful as it breaks down each part of the bill, don't have to make bunch of payments which is very useful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1756280"/>
            <a:ext cx="349675" cy="2657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53529" y="2243186"/>
            <a:ext cx="320796" cy="2490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3425466"/>
            <a:ext cx="349675" cy="2657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4497428"/>
            <a:ext cx="349675" cy="26575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5567628"/>
            <a:ext cx="349675" cy="26575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6553021"/>
            <a:ext cx="349675" cy="26575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46355" y="8545795"/>
            <a:ext cx="349675" cy="26575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15400" y="3442165"/>
            <a:ext cx="320796" cy="24905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0" y="4433159"/>
            <a:ext cx="320796" cy="24905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68600" y="5584327"/>
            <a:ext cx="320796" cy="24905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48016" y="7599187"/>
            <a:ext cx="320796" cy="24905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21075" y="9035380"/>
            <a:ext cx="320796" cy="2490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D702D1-7211-D6E6-DE0E-2E7210CDE736}"/>
              </a:ext>
            </a:extLst>
          </p:cNvPr>
          <p:cNvSpPr/>
          <p:nvPr/>
        </p:nvSpPr>
        <p:spPr>
          <a:xfrm>
            <a:off x="228600" y="9917668"/>
            <a:ext cx="811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 link: https://</a:t>
            </a:r>
            <a:r>
              <a:rPr lang="en-US" dirty="0" err="1">
                <a:solidFill>
                  <a:schemeClr val="bg1"/>
                </a:solidFill>
              </a:rPr>
              <a:t>app.usertesting.com</a:t>
            </a:r>
            <a:r>
              <a:rPr lang="en-US" dirty="0">
                <a:solidFill>
                  <a:schemeClr val="bg1"/>
                </a:solidFill>
              </a:rPr>
              <a:t>/h/TkoUy47epGXq-sWuZ7_C?shared_via=link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202</Words>
  <Application>Microsoft Macintosh PowerPoint</Application>
  <PresentationFormat>Custom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Open Sans</vt:lpstr>
      <vt:lpstr>Arial</vt:lpstr>
      <vt:lpstr>League Gothic</vt:lpstr>
      <vt:lpstr>IBM Plex Mono Bold</vt:lpstr>
      <vt:lpstr>IBM Plex Mono Italics</vt:lpstr>
      <vt:lpstr>IBM Plex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Bliss</dc:title>
  <cp:lastModifiedBy>Palak Mattoo</cp:lastModifiedBy>
  <cp:revision>3</cp:revision>
  <dcterms:created xsi:type="dcterms:W3CDTF">2006-08-16T00:00:00Z</dcterms:created>
  <dcterms:modified xsi:type="dcterms:W3CDTF">2022-05-09T21:38:13Z</dcterms:modified>
  <dc:identifier>DAE_zb00-aI</dc:identifier>
</cp:coreProperties>
</file>